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4" r:id="rId4"/>
    <p:sldId id="257" r:id="rId5"/>
    <p:sldId id="265" r:id="rId6"/>
    <p:sldId id="258" r:id="rId7"/>
    <p:sldId id="266" r:id="rId8"/>
    <p:sldId id="267" r:id="rId9"/>
    <p:sldId id="259" r:id="rId10"/>
    <p:sldId id="260" r:id="rId11"/>
    <p:sldId id="261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9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5F57CB-9085-488E-8062-CC128AEA603C}" type="datetimeFigureOut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40AE4F-5748-497A-9239-B1EC8E56E1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94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C90D69-2FB5-4F44-B720-9234273F352B}" type="slidenum">
              <a:rPr lang="en-GB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1AA162-24FA-4D67-B192-5D9828FDAB8D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73683-88D1-41E4-8BDF-0A09262F5A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9BFCB0-45D1-4970-BE6D-168FDB5A075B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90086-61BD-4683-99F9-B60B4718B7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FD1D77-2978-43E2-AB54-7A8A267A6A67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6C866-92A9-4586-8FFB-4E49B92AB2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A8D74A-7FF6-4AD4-80EA-0F4CEB9F2232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CFE51-C667-4EE3-AEDC-B0DBE004544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D2BAD7-7D9A-43DF-8529-4C3AB7FEC6C0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0D9A9-AF50-4222-87BE-BE8DA99657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A951E-F8C9-4E4B-B7D7-65832C8084EB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E9841-6E6F-4D5F-804D-FF711AA143F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F00F6A-8B25-4A77-B67B-E0D6A3BC96D0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B68F-CCD1-48B6-8632-13EE3DC7AF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BD54B8-944A-4609-BDDA-C74C667C281F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7B110-BDA5-401B-82A7-254EB4147B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8BBE95-7B1D-4B7D-AC3B-F6EB8112D06B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5D9A2-EAC7-4360-9C24-35BFD4D6A7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F0C3ED-3CBD-4035-9EB5-AC5043D19962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01E84-3D77-469A-AB3F-876F90C9C7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4A81D-E6E6-403C-863C-F6C2DF13C4AB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32E98-AA48-4974-B26D-744A64DCA9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Arial" pitchFamily="-72" charset="0"/>
                <a:cs typeface="Arial" pitchFamily="-72" charset="0"/>
              </a:defRPr>
            </a:lvl1pPr>
          </a:lstStyle>
          <a:p>
            <a:fld id="{D5BDE998-4EC8-4573-B8A4-414B4F81B04C}" type="datetimeFigureOut">
              <a:rPr lang="en-GB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Arial" pitchFamily="-72" charset="0"/>
                <a:cs typeface="Arial" pitchFamily="-72" charset="0"/>
              </a:defRPr>
            </a:lvl1pPr>
          </a:lstStyle>
          <a:p>
            <a:fld id="{0672F9F1-84CE-46FC-B5AB-1F72625F2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ＭＳ Ｐゴシック" pitchFamily="-72" charset="-128"/>
          <a:cs typeface="ＭＳ Ｐゴシック" pitchFamily="-72" charset="-128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Arial" pitchFamily="34" charset="0"/>
          <a:ea typeface="ＭＳ Ｐゴシック" pitchFamily="-72" charset="-128"/>
          <a:cs typeface="ＭＳ Ｐゴシック" pitchFamily="-72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Arial" pitchFamily="34" charset="0"/>
          <a:ea typeface="ＭＳ Ｐゴシック" pitchFamily="-72" charset="-128"/>
          <a:cs typeface="ＭＳ Ｐゴシック" pitchFamily="-72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Arial" pitchFamily="34" charset="0"/>
          <a:ea typeface="ＭＳ Ｐゴシック" pitchFamily="-72" charset="-128"/>
          <a:cs typeface="ＭＳ Ｐゴシック" pitchFamily="-72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Arial" pitchFamily="34" charset="0"/>
          <a:ea typeface="ＭＳ Ｐゴシック" pitchFamily="-72" charset="-128"/>
          <a:cs typeface="ＭＳ Ｐゴシック" pitchFamily="-72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Arial" pitchFamily="34" charset="0"/>
          <a:ea typeface="ＭＳ Ｐゴシック" pitchFamily="-72" charset="-128"/>
          <a:cs typeface="ＭＳ Ｐゴシック" pitchFamily="-72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4213" y="1412875"/>
            <a:ext cx="7772400" cy="3816350"/>
          </a:xfrm>
        </p:spPr>
        <p:txBody>
          <a:bodyPr/>
          <a:lstStyle/>
          <a:p>
            <a:r>
              <a:rPr lang="en-GB" smtClean="0">
                <a:latin typeface="Arial" pitchFamily="-72" charset="0"/>
                <a:cs typeface="ＭＳ Ｐゴシック" pitchFamily="-72" charset="-128"/>
              </a:rPr>
              <a:t>Public Health</a:t>
            </a:r>
            <a:br>
              <a:rPr lang="en-GB" smtClean="0">
                <a:latin typeface="Arial" pitchFamily="-72" charset="0"/>
                <a:cs typeface="ＭＳ Ｐゴシック" pitchFamily="-72" charset="-128"/>
              </a:rPr>
            </a:br>
            <a:r>
              <a:rPr lang="en-GB" smtClean="0">
                <a:latin typeface="Arial" pitchFamily="-72" charset="0"/>
                <a:cs typeface="ＭＳ Ｐゴシック" pitchFamily="-72" charset="-128"/>
              </a:rPr>
              <a:t>and</a:t>
            </a:r>
            <a:br>
              <a:rPr lang="en-GB" smtClean="0">
                <a:latin typeface="Arial" pitchFamily="-72" charset="0"/>
                <a:cs typeface="ＭＳ Ｐゴシック" pitchFamily="-72" charset="-128"/>
              </a:rPr>
            </a:br>
            <a:r>
              <a:rPr lang="en-GB" smtClean="0">
                <a:latin typeface="Arial" pitchFamily="-72" charset="0"/>
                <a:cs typeface="ＭＳ Ｐゴシック" pitchFamily="-72" charset="-128"/>
              </a:rPr>
              <a:t>Why It’s Good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709738" y="4581525"/>
            <a:ext cx="5832475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5580063" y="486886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ea typeface="Arial" pitchFamily="-72" charset="0"/>
                <a:cs typeface="Arial" pitchFamily="-72" charset="0"/>
              </a:rPr>
              <a:t>Bryan Stoten 2014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latin typeface="Arial" pitchFamily="-72" charset="0"/>
              </a:rPr>
              <a:t>Professor Dave Gordon’s Alternative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9672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Don’t be poor.  If you are poor, try not to be poor for too long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Don’t live in a deprived area. If you do, move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Don’t be disabled or have a disabled child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Don’t work in a stressful low-paid manual job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Don’t live in damp, low quality housing or be homeless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Be able to afford to pay for social activities and annual holidays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Don’t be a lone parent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Claim all the benefits to which you are entitled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Be able to afford to own a car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600" dirty="0" smtClean="0">
                <a:ea typeface="+mn-ea"/>
                <a:cs typeface="Arial" pitchFamily="34" charset="0"/>
              </a:rPr>
              <a:t>Use education as an opportunity to improve your socio-economic position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4968875"/>
          </a:xfrm>
        </p:spPr>
        <p:txBody>
          <a:bodyPr/>
          <a:lstStyle/>
          <a:p>
            <a:pPr marL="0" indent="0" algn="ctr">
              <a:buFont typeface="Arial" pitchFamily="-72" charset="0"/>
              <a:buNone/>
            </a:pPr>
            <a:endParaRPr lang="en-GB" smtClean="0">
              <a:latin typeface="Arial" pitchFamily="-72" charset="0"/>
            </a:endParaRPr>
          </a:p>
          <a:p>
            <a:pPr marL="0" indent="0" algn="ctr">
              <a:buFont typeface="Arial" pitchFamily="-72" charset="0"/>
              <a:buNone/>
            </a:pPr>
            <a:r>
              <a:rPr lang="en-GB" sz="3600" smtClean="0">
                <a:latin typeface="Arial" pitchFamily="-72" charset="0"/>
              </a:rPr>
              <a:t>So, if you only do what you always did, you’ll only get what you always got, we need a public health that really addresses the health of the public.</a:t>
            </a:r>
          </a:p>
          <a:p>
            <a:pPr marL="0" indent="0" algn="ctr">
              <a:buFont typeface="Arial" pitchFamily="-72" charset="0"/>
              <a:buNone/>
            </a:pPr>
            <a:r>
              <a:rPr lang="en-GB" sz="3600" smtClean="0">
                <a:latin typeface="Arial" pitchFamily="-72" charset="0"/>
              </a:rPr>
              <a:t>Not just a set of strategies that blame the victims.</a:t>
            </a:r>
            <a:endParaRPr lang="en-GB" sz="6000" smtClean="0">
              <a:latin typeface="Arial" pitchFamily="-7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/>
          </p:cNvSpPr>
          <p:nvPr>
            <p:ph type="title" idx="4294967295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GB">
                <a:latin typeface="Arial" pitchFamily="-72" charset="0"/>
              </a:rPr>
              <a:t/>
            </a:r>
            <a:br>
              <a:rPr lang="en-GB">
                <a:latin typeface="Arial" pitchFamily="-72" charset="0"/>
              </a:rPr>
            </a:br>
            <a:r>
              <a:rPr lang="en-GB">
                <a:latin typeface="Arial" pitchFamily="-72" charset="0"/>
              </a:rPr>
              <a:t>UK Public Health Register and the Faculty of Public Health (Medicine?)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-72" charset="0"/>
              </a:rPr>
              <a:t>Public Health and Wellbeing</a:t>
            </a:r>
          </a:p>
        </p:txBody>
      </p:sp>
      <p:sp>
        <p:nvSpPr>
          <p:cNvPr id="23555" name="Rectangle 102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latin typeface="Arial" pitchFamily="-72" charset="0"/>
              </a:rPr>
              <a:t>Is all we do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Arial" pitchFamily="-72" charset="0"/>
              </a:rPr>
              <a:t>Is multi skilled and multi disciplined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Arial" pitchFamily="-72" charset="0"/>
              </a:rPr>
              <a:t>Is at the core of post industrial progress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Arial" pitchFamily="-72" charset="0"/>
              </a:rPr>
              <a:t>Is not health care alone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Arial" pitchFamily="-72" charset="0"/>
              </a:rPr>
              <a:t>Nor social care alone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Arial" pitchFamily="-72" charset="0"/>
              </a:rPr>
              <a:t>But it is education, and welfare and housing policy and spatial planning and leisure and employment and environmental services and sustainability and………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Arial" pitchFamily="-72" charset="0"/>
              </a:rPr>
              <a:t>And some of it is Imm. and Vac., smoking cessation, diet and exercise, safer sex….but only some of it!</a:t>
            </a:r>
          </a:p>
          <a:p>
            <a:pPr>
              <a:lnSpc>
                <a:spcPct val="90000"/>
              </a:lnSpc>
            </a:pPr>
            <a:endParaRPr lang="en-US" sz="2600">
              <a:latin typeface="Arial" pitchFamily="-7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>
            <a:spLocks noGrp="1"/>
          </p:cNvSpPr>
          <p:nvPr>
            <p:ph idx="1"/>
          </p:nvPr>
        </p:nvSpPr>
        <p:spPr>
          <a:xfrm>
            <a:off x="755650" y="549275"/>
            <a:ext cx="7869238" cy="5183188"/>
          </a:xfrm>
        </p:spPr>
        <p:txBody>
          <a:bodyPr/>
          <a:lstStyle/>
          <a:p>
            <a:pPr marL="0" indent="0">
              <a:buFont typeface="Arial" pitchFamily="-72" charset="0"/>
              <a:buNone/>
            </a:pPr>
            <a:endParaRPr lang="en-GB" sz="5400" smtClean="0">
              <a:latin typeface="Arial" pitchFamily="-72" charset="0"/>
            </a:endParaRPr>
          </a:p>
          <a:p>
            <a:pPr marL="0" indent="0">
              <a:buFont typeface="Arial" pitchFamily="-72" charset="0"/>
              <a:buNone/>
            </a:pPr>
            <a:r>
              <a:rPr lang="en-GB" sz="8000" smtClean="0">
                <a:latin typeface="Arial" pitchFamily="-72" charset="0"/>
              </a:rPr>
              <a:t>Everyone knows what it is: -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-72" charset="0"/>
              </a:rPr>
              <a:t>So why do we prioritise acute care?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pitchFamily="-72" charset="0"/>
              </a:rPr>
              <a:t>90% of health spending goes on clinical interventions affecting 10% of the population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pitchFamily="-72" charset="0"/>
              </a:rPr>
              <a:t>Only 4% of health spending goes on public health for the whole population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pitchFamily="-72" charset="0"/>
              </a:rPr>
              <a:t>Yet we have an evidence base that shows however many we pull out of the river we really must go upstream and stop them falling in!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 l="12717" t="20563" r="12303" b="17395"/>
          <a:stretch>
            <a:fillRect/>
          </a:stretch>
        </p:blipFill>
        <p:spPr bwMode="auto">
          <a:xfrm>
            <a:off x="395288" y="333375"/>
            <a:ext cx="8702675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-72" charset="0"/>
              </a:rPr>
              <a:t>So: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100">
                <a:latin typeface="Arial" pitchFamily="-72" charset="0"/>
              </a:rPr>
              <a:t>We need epidemiologists and information.</a:t>
            </a:r>
          </a:p>
          <a:p>
            <a:pPr>
              <a:lnSpc>
                <a:spcPct val="90000"/>
              </a:lnSpc>
            </a:pPr>
            <a:r>
              <a:rPr lang="en-US" sz="3100">
                <a:latin typeface="Arial" pitchFamily="-72" charset="0"/>
              </a:rPr>
              <a:t>We need research academics</a:t>
            </a:r>
          </a:p>
          <a:p>
            <a:pPr>
              <a:lnSpc>
                <a:spcPct val="90000"/>
              </a:lnSpc>
            </a:pPr>
            <a:r>
              <a:rPr lang="en-US" sz="3100">
                <a:latin typeface="Arial" pitchFamily="-72" charset="0"/>
              </a:rPr>
              <a:t>We need social analysts and spatial planners</a:t>
            </a:r>
          </a:p>
          <a:p>
            <a:pPr>
              <a:lnSpc>
                <a:spcPct val="90000"/>
              </a:lnSpc>
            </a:pPr>
            <a:r>
              <a:rPr lang="en-US" sz="3100">
                <a:latin typeface="Arial" pitchFamily="-72" charset="0"/>
              </a:rPr>
              <a:t>We need behavioural scientists</a:t>
            </a:r>
          </a:p>
          <a:p>
            <a:pPr>
              <a:lnSpc>
                <a:spcPct val="90000"/>
              </a:lnSpc>
            </a:pPr>
            <a:r>
              <a:rPr lang="en-US" sz="3100">
                <a:latin typeface="Arial" pitchFamily="-72" charset="0"/>
              </a:rPr>
              <a:t>We need environmental control professionals</a:t>
            </a:r>
          </a:p>
          <a:p>
            <a:pPr>
              <a:lnSpc>
                <a:spcPct val="90000"/>
              </a:lnSpc>
            </a:pPr>
            <a:r>
              <a:rPr lang="en-US" sz="3100">
                <a:latin typeface="Arial" pitchFamily="-72" charset="0"/>
              </a:rPr>
              <a:t>We need social anthropologists</a:t>
            </a:r>
            <a:endParaRPr lang="en-US" sz="2800">
              <a:latin typeface="Arial" pitchFamily="-72" charset="0"/>
            </a:endParaRPr>
          </a:p>
          <a:p>
            <a:pPr>
              <a:lnSpc>
                <a:spcPct val="90000"/>
              </a:lnSpc>
            </a:pPr>
            <a:endParaRPr lang="en-US" sz="2800">
              <a:latin typeface="Arial" pitchFamily="-7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latin typeface="Arial" pitchFamily="-72" charset="0"/>
                <a:cs typeface="ＭＳ Ｐゴシック" pitchFamily="-72" charset="-128"/>
              </a:rPr>
              <a:t>But what we get from professional Public Health has been: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itchFamily="-72" charset="0"/>
                <a:cs typeface="ＭＳ Ｐゴシック" pitchFamily="-72" charset="-128"/>
              </a:rPr>
              <a:t>Ten top tips from the Chief Medical Officer: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ea typeface="+mj-ea"/>
                <a:cs typeface="Arial" pitchFamily="34" charset="0"/>
              </a:rPr>
              <a:t> </a:t>
            </a:r>
            <a:r>
              <a:rPr lang="en-GB" sz="3600" dirty="0" smtClean="0">
                <a:ea typeface="+mj-ea"/>
                <a:cs typeface="Arial" pitchFamily="34" charset="0"/>
              </a:rPr>
              <a:t>The Chief Medical Officer’s</a:t>
            </a:r>
            <a:br>
              <a:rPr lang="en-GB" sz="3600" dirty="0" smtClean="0">
                <a:ea typeface="+mj-ea"/>
                <a:cs typeface="Arial" pitchFamily="34" charset="0"/>
              </a:rPr>
            </a:br>
            <a:r>
              <a:rPr lang="en-GB" sz="3600" dirty="0" smtClean="0">
                <a:ea typeface="+mj-ea"/>
                <a:cs typeface="Arial" pitchFamily="34" charset="0"/>
              </a:rPr>
              <a:t> 10 tips for better health</a:t>
            </a:r>
            <a:endParaRPr lang="en-GB" sz="3600" dirty="0">
              <a:ea typeface="+mj-ea"/>
              <a:cs typeface="Arial" pitchFamily="34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13337"/>
          </a:xfrm>
        </p:spPr>
        <p:txBody>
          <a:bodyPr/>
          <a:lstStyle/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Don’t smoke.  If you can, stop.  If you can’t, cut down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Follow a balanced diet with plenty of fruit and vegetables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Keep physically active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Manage stress by, for example, talking things through and making time to relax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If you drink alcohol, do so in moderation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Cover up in the sun, and protect children from sunburn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Practice safer sex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Take up cancer screening opportunities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Be safe on the roads: follow the Highway Code</a:t>
            </a:r>
          </a:p>
          <a:p>
            <a:pPr>
              <a:buFont typeface="Wingdings" pitchFamily="-72" charset="2"/>
              <a:buChar char="Ø"/>
            </a:pPr>
            <a:r>
              <a:rPr lang="en-GB" sz="2400" smtClean="0">
                <a:latin typeface="Arial" pitchFamily="-72" charset="0"/>
              </a:rPr>
              <a:t>Learn the First Aid ABC: airways, breathing and circulation</a:t>
            </a:r>
            <a:endParaRPr lang="en-GB" sz="2400">
              <a:latin typeface="Arial" pitchFamily="-7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257</TotalTime>
  <Words>465</Words>
  <Application>Microsoft Macintosh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Public Health and Why It’s Good</vt:lpstr>
      <vt:lpstr> UK Public Health Register and the Faculty of Public Health (Medicine?)</vt:lpstr>
      <vt:lpstr>Public Health and Wellbeing</vt:lpstr>
      <vt:lpstr>PowerPoint Presentation</vt:lpstr>
      <vt:lpstr>So why do we prioritise acute care?</vt:lpstr>
      <vt:lpstr>PowerPoint Presentation</vt:lpstr>
      <vt:lpstr>So:</vt:lpstr>
      <vt:lpstr>But what we get from professional Public Health has been:</vt:lpstr>
      <vt:lpstr> The Chief Medical Officer’s  10 tips for better health</vt:lpstr>
      <vt:lpstr>Professor Dave Gordon’s Alternative Tips</vt:lpstr>
      <vt:lpstr>PowerPoint Presentation</vt:lpstr>
    </vt:vector>
  </TitlesOfParts>
  <Company>Warwickshire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Health and Why It’s Good</dc:title>
  <dc:creator>Sue Scott</dc:creator>
  <cp:lastModifiedBy>Jatinder Birdi</cp:lastModifiedBy>
  <cp:revision>9</cp:revision>
  <cp:lastPrinted>2014-09-19T18:38:58Z</cp:lastPrinted>
  <dcterms:created xsi:type="dcterms:W3CDTF">2014-09-16T10:54:27Z</dcterms:created>
  <dcterms:modified xsi:type="dcterms:W3CDTF">2014-11-28T13:17:59Z</dcterms:modified>
</cp:coreProperties>
</file>